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Calibri"/>
      </a:defRPr>
    </a:lvl1pPr>
    <a:lvl2pPr rtl="0">
      <a:defRPr lang="en-US" sz="1800">
        <a:latin typeface="Calibri"/>
      </a:defRPr>
    </a:lvl2pPr>
    <a:lvl3pPr rtl="0">
      <a:defRPr lang="en-US" sz="1800">
        <a:latin typeface="Calibri"/>
      </a:defRPr>
    </a:lvl3pPr>
    <a:lvl4pPr rtl="0">
      <a:defRPr lang="en-US" sz="1800">
        <a:latin typeface="Calibri"/>
      </a:defRPr>
    </a:lvl4pPr>
    <a:lvl5pPr rtl="0">
      <a:defRPr lang="en-US" sz="1800">
        <a:latin typeface="Calibri"/>
      </a:defRPr>
    </a:lvl5pPr>
    <a:lvl6pPr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Calibri"/>
      </a:defRPr>
    </a:lvl6pPr>
    <a:lvl7pPr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Calibri"/>
      </a:defRPr>
    </a:lvl7pPr>
    <a:lvl8pPr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Calibri"/>
      </a:defRPr>
    </a:lvl8pPr>
    <a:lvl9pPr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ja-JP"/>
              <a:t>マスタ タイトルの書式設定</a:t>
            </a:r>
            <a:endParaRPr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ja-JP"/>
              <a:t>マスタ テキストの書式設定</a:t>
            </a:r>
            <a:endParaRPr/>
          </a:p>
          <a:p>
            <a:pPr lvl="1"/>
            <a:r>
              <a:rPr lang="ja-JP"/>
              <a:t>第 2 レベル</a:t>
            </a:r>
            <a:endParaRPr/>
          </a:p>
          <a:p>
            <a:pPr lvl="2"/>
            <a:r>
              <a:rPr lang="ja-JP"/>
              <a:t>第 3 レベル</a:t>
            </a:r>
            <a:endParaRPr/>
          </a:p>
          <a:p>
            <a:pPr lvl="3"/>
            <a:r>
              <a:rPr lang="ja-JP"/>
              <a:t>第 4 レベル</a:t>
            </a:r>
            <a:endParaRPr/>
          </a:p>
          <a:p>
            <a:pPr lvl="4"/>
            <a:r>
              <a:rPr lang="ja-JP"/>
              <a:t>第 5 レベル</a:t>
            </a:r>
            <a:endParaRPr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>
              <a:defRPr lang="en-US" sz="1200">
                <a:solidFill>
                  <a:srgbClr val="898989"/>
                </a:solidFill>
              </a:defRPr>
            </a:lvl1pPr>
          </a:lstStyle>
          <a:p>
            <a:endParaRPr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 anchor="ctr"/>
          <a:lstStyle/>
          <a:p>
            <a:endParaRPr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200">
                <a:solidFill>
                  <a:srgbClr val="898989"/>
                </a:solidFill>
              </a:defRPr>
            </a:lvl1pPr>
          </a:lstStyle>
          <a:p>
            <a:fld id="{18109A10-03E4-4BE3-B6BB-0FCEF851AF87}" type="slidenum">
              <a:rPr/>
              <a:pPr/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Calibri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Calibri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Calibri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Calibri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Calibri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Calibri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Calibri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Calibri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Calibri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SzPct val="100000"/>
        <a:buFont typeface="Arial"/>
        <a:buChar char="•"/>
        <a:defRPr lang="en-US" sz="3200">
          <a:solidFill>
            <a:srgbClr val="000000"/>
          </a:solidFill>
          <a:latin typeface="Calibri"/>
        </a:defRPr>
      </a:lvl1pPr>
      <a:lvl2pPr marL="742950" indent="-285750" rtl="0">
        <a:spcBef>
          <a:spcPct val="20000"/>
        </a:spcBef>
        <a:buFont typeface="Arial"/>
        <a:buChar char="–"/>
        <a:defRPr lang="en-US" sz="2800">
          <a:solidFill>
            <a:srgbClr val="000000"/>
          </a:solidFill>
          <a:latin typeface="Calibri"/>
        </a:defRPr>
      </a:lvl2pPr>
      <a:lvl3pPr marL="1143000" indent="-228600" rtl="0">
        <a:spcBef>
          <a:spcPct val="20000"/>
        </a:spcBef>
        <a:buFont typeface="Arial"/>
        <a:buChar char="•"/>
        <a:defRPr lang="en-US" sz="2400">
          <a:solidFill>
            <a:srgbClr val="000000"/>
          </a:solidFill>
          <a:latin typeface="Calibri"/>
        </a:defRPr>
      </a:lvl3pPr>
      <a:lvl4pPr marL="1600200" indent="-228600" rtl="0">
        <a:spcBef>
          <a:spcPct val="20000"/>
        </a:spcBef>
        <a:buFont typeface="Arial"/>
        <a:buChar char="–"/>
        <a:defRPr lang="en-US" sz="2000">
          <a:solidFill>
            <a:srgbClr val="000000"/>
          </a:solidFill>
          <a:latin typeface="Calibri"/>
        </a:defRPr>
      </a:lvl4pPr>
      <a:lvl5pPr marL="2057400" indent="-228600" rtl="0">
        <a:spcBef>
          <a:spcPct val="20000"/>
        </a:spcBef>
        <a:buFont typeface="Arial"/>
        <a:buChar char="»"/>
        <a:defRPr lang="en-US" sz="2000">
          <a:solidFill>
            <a:srgbClr val="000000"/>
          </a:solidFill>
          <a:latin typeface="Calibri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SzPct val="100000"/>
        <a:buFont typeface="Arial"/>
        <a:buChar char="•"/>
        <a:defRPr lang="en-US" sz="3200">
          <a:solidFill>
            <a:srgbClr val="000000"/>
          </a:solidFill>
          <a:latin typeface="Calibri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SzPct val="100000"/>
        <a:buFont typeface="Arial"/>
        <a:buChar char="•"/>
        <a:defRPr lang="en-US" sz="3200">
          <a:solidFill>
            <a:srgbClr val="000000"/>
          </a:solidFill>
          <a:latin typeface="Calibri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SzPct val="100000"/>
        <a:buFont typeface="Arial"/>
        <a:buChar char="•"/>
        <a:defRPr lang="en-US" sz="3200">
          <a:solidFill>
            <a:srgbClr val="000000"/>
          </a:solidFill>
          <a:latin typeface="Calibri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SzPct val="100000"/>
        <a:buFont typeface="Arial"/>
        <a:buChar char="•"/>
        <a:defRPr lang="en-US" sz="3200">
          <a:solidFill>
            <a:srgbClr val="000000"/>
          </a:solidFill>
          <a:latin typeface="Calibri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ln/>
        </p:spPr>
        <p:txBody>
          <a:bodyPr wrap="square" lIns="91440" tIns="45720" rIns="91440" bIns="45720" anchor="ctr"/>
          <a:lstStyle/>
          <a:p>
            <a:r>
              <a:rPr lang="en-US">
                <a:latin typeface="Arial Unicode MS"/>
              </a:rPr>
              <a:t>Sample PowerPoint 2003</a:t>
            </a:r>
            <a:endParaRPr/>
          </a:p>
        </p:txBody>
      </p:sp>
      <p:sp>
        <p:nvSpPr>
          <p:cNvPr id="3" name="サブタイトル 2"/>
          <p:cNvSpPr>
            <a:spLocks noGrp="1"/>
          </p:cNvSpPr>
          <p:nvPr>
            <p:ph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ln/>
        </p:spPr>
        <p:txBody>
          <a:bodyPr wrap="square" lIns="91440" tIns="45720" rIns="91440" bIns="45720" anchor="t"/>
          <a:lstStyle/>
          <a:p>
            <a:pPr algn="ctr"/>
            <a:r>
              <a:rPr lang="en-US">
                <a:solidFill>
                  <a:srgbClr val="898989"/>
                </a:solidFill>
                <a:latin typeface="Arial Unicode MS"/>
              </a:rPr>
              <a:t>clown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wrap="square" lIns="91440" tIns="45720" rIns="91440" bIns="45720" anchor="ctr"/>
          <a:lstStyle/>
          <a:p>
            <a:pPr indent="0" algn="ctr" defTabSz="914400"/>
            <a:r>
              <a:rPr lang="en-US" sz="4400">
                <a:solidFill>
                  <a:srgbClr val="000000"/>
                </a:solidFill>
                <a:latin typeface="Arial Unicode MS"/>
              </a:rPr>
              <a:t>Slide1</a:t>
            </a:r>
            <a:endParaRPr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ln/>
        </p:spPr>
        <p:txBody>
          <a:bodyPr wrap="square" lIns="91440" tIns="45720" rIns="91440" bIns="45720" anchor="t"/>
          <a:lstStyle/>
          <a:p>
            <a:pPr indent="-342900" algn="l" defTabSz="914400"/>
            <a:r>
              <a:rPr lang="en-US" sz="3200">
                <a:solidFill>
                  <a:srgbClr val="000000"/>
                </a:solidFill>
                <a:latin typeface="Arial Unicode MS"/>
              </a:rPr>
              <a:t>Greeting</a:t>
            </a:r>
            <a:endParaRPr/>
          </a:p>
          <a:p>
            <a:pPr lvl="1" indent="-285750"/>
            <a:r>
              <a:rPr lang="en-US" sz="3200">
                <a:solidFill>
                  <a:srgbClr val="000000"/>
                </a:solidFill>
                <a:latin typeface="Arial Unicode MS"/>
              </a:rPr>
              <a:t>Good morning</a:t>
            </a:r>
            <a:endParaRPr/>
          </a:p>
          <a:p>
            <a:pPr lvl="1" indent="-285750"/>
            <a:r>
              <a:rPr lang="en-US" sz="3200">
                <a:solidFill>
                  <a:srgbClr val="000000"/>
                </a:solidFill>
                <a:latin typeface="Arial Unicode MS"/>
              </a:rPr>
              <a:t>Hello</a:t>
            </a:r>
            <a:endParaRPr/>
          </a:p>
          <a:p>
            <a:pPr lvl="1" indent="-285750"/>
            <a:r>
              <a:rPr lang="en-US" sz="3200">
                <a:solidFill>
                  <a:srgbClr val="000000"/>
                </a:solidFill>
                <a:latin typeface="Arial Unicode MS"/>
              </a:rPr>
              <a:t>Good evening</a:t>
            </a:r>
            <a:endParaRPr/>
          </a:p>
          <a:p>
            <a:pPr indent="-342900" algn="l" defTabSz="914400"/>
            <a:r>
              <a:rPr lang="en-US" sz="3200">
                <a:solidFill>
                  <a:srgbClr val="FF0000"/>
                </a:solidFill>
                <a:latin typeface="Arial Unicode MS"/>
              </a:rPr>
              <a:t>挨拶</a:t>
            </a:r>
            <a:endParaRPr/>
          </a:p>
          <a:p>
            <a:pPr lvl="1" indent="-285750"/>
            <a:r>
              <a:rPr lang="en-US" sz="3200">
                <a:solidFill>
                  <a:srgbClr val="FF0000"/>
                </a:solidFill>
                <a:latin typeface="Arial Unicode MS"/>
              </a:rPr>
              <a:t>おはよう</a:t>
            </a:r>
            <a:endParaRPr/>
          </a:p>
          <a:p>
            <a:pPr lvl="1" indent="-285750"/>
            <a:r>
              <a:rPr lang="en-US" sz="3200">
                <a:solidFill>
                  <a:srgbClr val="1F497D"/>
                </a:solidFill>
                <a:latin typeface="Arial Unicode MS"/>
              </a:rPr>
              <a:t>こんにちは</a:t>
            </a:r>
            <a:endParaRPr/>
          </a:p>
        </p:txBody>
      </p:sp>
      <p:pic>
        <p:nvPicPr>
          <p:cNvPr id="4" name="図 42949672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429375" y="4643437"/>
            <a:ext cx="1951037" cy="1463675"/>
          </a:xfrm>
          <a:prstGeom prst="rect">
            <a:avLst/>
          </a:prstGeom>
          <a:noFill/>
        </p:spPr>
      </p:pic>
      <p:pic>
        <p:nvPicPr>
          <p:cNvPr id="5" name="図 42949672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286500" y="2928937"/>
            <a:ext cx="1824037" cy="1120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wrap="square" lIns="91440" tIns="45720" rIns="91440" bIns="45720" anchor="ctr"/>
          <a:lstStyle/>
          <a:p>
            <a:pPr indent="0" algn="ctr" defTabSz="914400"/>
            <a:r>
              <a:rPr lang="en-US" sz="4400">
                <a:solidFill>
                  <a:srgbClr val="000000"/>
                </a:solidFill>
                <a:latin typeface="Arial Unicode MS"/>
              </a:rPr>
              <a:t>Slide2</a:t>
            </a:r>
            <a:endParaRPr/>
          </a:p>
        </p:txBody>
      </p:sp>
      <p:sp>
        <p:nvSpPr>
          <p:cNvPr id="3" name="正方形/長方形 2"/>
          <p:cNvSpPr/>
          <p:nvPr/>
        </p:nvSpPr>
        <p:spPr>
          <a:xfrm>
            <a:off x="642937" y="1643062"/>
            <a:ext cx="1357312" cy="785812"/>
          </a:xfrm>
          <a:prstGeom prst="rect">
            <a:avLst/>
          </a:prstGeom>
          <a:solidFill>
            <a:srgbClr val="4F81BD"/>
          </a:solidFill>
          <a:ln w="25400">
            <a:solidFill>
              <a:srgbClr val="385D8A"/>
            </a:solidFill>
          </a:ln>
        </p:spPr>
        <p:txBody>
          <a:bodyPr anchor="ctr"/>
          <a:lstStyle/>
          <a:p>
            <a:endParaRPr/>
          </a:p>
        </p:txBody>
      </p:sp>
      <p:sp>
        <p:nvSpPr>
          <p:cNvPr id="4" name="二等辺三角形 3"/>
          <p:cNvSpPr/>
          <p:nvPr/>
        </p:nvSpPr>
        <p:spPr>
          <a:xfrm>
            <a:off x="2286000" y="1571625"/>
            <a:ext cx="928687" cy="857250"/>
          </a:xfrm>
          <a:prstGeom prst="triangle">
            <a:avLst/>
          </a:prstGeom>
          <a:solidFill>
            <a:srgbClr val="FFC000"/>
          </a:solidFill>
          <a:ln w="25400">
            <a:solidFill>
              <a:srgbClr val="F79646"/>
            </a:solidFill>
          </a:ln>
        </p:spPr>
        <p:txBody>
          <a:bodyPr anchor="ctr"/>
          <a:lstStyle/>
          <a:p>
            <a:endParaRPr/>
          </a:p>
        </p:txBody>
      </p:sp>
      <p:sp>
        <p:nvSpPr>
          <p:cNvPr id="5" name="八角形 4"/>
          <p:cNvSpPr/>
          <p:nvPr/>
        </p:nvSpPr>
        <p:spPr>
          <a:xfrm>
            <a:off x="3429000" y="1643062"/>
            <a:ext cx="785812" cy="785812"/>
          </a:xfrm>
          <a:prstGeom prst="octagon">
            <a:avLst/>
          </a:prstGeom>
          <a:solidFill>
            <a:srgbClr val="0070C0"/>
          </a:solidFill>
          <a:ln w="25400">
            <a:solidFill>
              <a:srgbClr val="385D8A"/>
            </a:solidFill>
          </a:ln>
        </p:spPr>
        <p:txBody>
          <a:bodyPr anchor="ctr"/>
          <a:lstStyle/>
          <a:p>
            <a:endParaRPr/>
          </a:p>
        </p:txBody>
      </p:sp>
      <p:sp>
        <p:nvSpPr>
          <p:cNvPr id="6" name="加算記号 5"/>
          <p:cNvSpPr/>
          <p:nvPr/>
        </p:nvSpPr>
        <p:spPr>
          <a:xfrm>
            <a:off x="4572000" y="1643062"/>
            <a:ext cx="1000125" cy="857250"/>
          </a:xfrm>
          <a:prstGeom prst="mathPlus">
            <a:avLst/>
          </a:prstGeom>
          <a:solidFill>
            <a:srgbClr val="4F81BD"/>
          </a:solidFill>
          <a:ln w="25400">
            <a:solidFill>
              <a:srgbClr val="385D8A"/>
            </a:solidFill>
          </a:ln>
        </p:spPr>
        <p:txBody>
          <a:bodyPr anchor="ctr"/>
          <a:lstStyle/>
          <a:p>
            <a:endParaRPr/>
          </a:p>
        </p:txBody>
      </p:sp>
      <p:sp>
        <p:nvSpPr>
          <p:cNvPr id="7" name="直方体 6"/>
          <p:cNvSpPr/>
          <p:nvPr/>
        </p:nvSpPr>
        <p:spPr>
          <a:xfrm>
            <a:off x="6000750" y="1643062"/>
            <a:ext cx="1285875" cy="857250"/>
          </a:xfrm>
          <a:prstGeom prst="cube">
            <a:avLst/>
          </a:prstGeom>
          <a:solidFill>
            <a:srgbClr val="4BACC6"/>
          </a:solidFill>
          <a:ln w="25400">
            <a:solidFill>
              <a:srgbClr val="385D8A"/>
            </a:solidFill>
          </a:ln>
        </p:spPr>
        <p:txBody>
          <a:bodyPr anchor="ctr"/>
          <a:lstStyle/>
          <a:p>
            <a:endParaRPr/>
          </a:p>
        </p:txBody>
      </p:sp>
      <p:sp>
        <p:nvSpPr>
          <p:cNvPr id="8" name="円柱 7"/>
          <p:cNvSpPr/>
          <p:nvPr/>
        </p:nvSpPr>
        <p:spPr>
          <a:xfrm>
            <a:off x="7715250" y="1643062"/>
            <a:ext cx="785812" cy="928687"/>
          </a:xfrm>
          <a:prstGeom prst="can">
            <a:avLst/>
          </a:prstGeom>
          <a:solidFill>
            <a:srgbClr val="7030A0"/>
          </a:solidFill>
          <a:ln w="25400">
            <a:solidFill>
              <a:srgbClr val="385D8A"/>
            </a:solidFill>
          </a:ln>
        </p:spPr>
        <p:txBody>
          <a:bodyPr anchor="ctr"/>
          <a:lstStyle/>
          <a:p>
            <a:endParaRPr/>
          </a:p>
        </p:txBody>
      </p:sp>
      <p:sp>
        <p:nvSpPr>
          <p:cNvPr id="9" name="稲妻 8"/>
          <p:cNvSpPr/>
          <p:nvPr/>
        </p:nvSpPr>
        <p:spPr>
          <a:xfrm>
            <a:off x="642937" y="2857500"/>
            <a:ext cx="1571625" cy="857250"/>
          </a:xfrm>
          <a:prstGeom prst="lightningBolt">
            <a:avLst/>
          </a:prstGeom>
          <a:solidFill>
            <a:srgbClr val="FFC000"/>
          </a:solidFill>
          <a:ln w="25400">
            <a:solidFill>
              <a:srgbClr val="385D8A"/>
            </a:solidFill>
          </a:ln>
        </p:spPr>
        <p:txBody>
          <a:bodyPr anchor="ctr"/>
          <a:lstStyle/>
          <a:p>
            <a:endParaRPr/>
          </a:p>
        </p:txBody>
      </p:sp>
      <p:sp>
        <p:nvSpPr>
          <p:cNvPr id="10" name="太陽 9"/>
          <p:cNvSpPr/>
          <p:nvPr/>
        </p:nvSpPr>
        <p:spPr>
          <a:xfrm>
            <a:off x="2428875" y="2643187"/>
            <a:ext cx="1500187" cy="1143000"/>
          </a:xfrm>
          <a:prstGeom prst="sun">
            <a:avLst/>
          </a:prstGeom>
          <a:solidFill>
            <a:srgbClr val="FF0000"/>
          </a:solidFill>
          <a:ln w="25400">
            <a:solidFill>
              <a:srgbClr val="385D8A"/>
            </a:solidFill>
          </a:ln>
        </p:spPr>
        <p:txBody>
          <a:bodyPr anchor="ctr"/>
          <a:lstStyle/>
          <a:p>
            <a:endParaRPr/>
          </a:p>
        </p:txBody>
      </p:sp>
      <p:sp>
        <p:nvSpPr>
          <p:cNvPr id="11" name="中かっこ 10"/>
          <p:cNvSpPr/>
          <p:nvPr/>
        </p:nvSpPr>
        <p:spPr>
          <a:xfrm>
            <a:off x="4572000" y="2857500"/>
            <a:ext cx="857250" cy="857250"/>
          </a:xfrm>
          <a:prstGeom prst="bracePair">
            <a:avLst/>
          </a:prstGeom>
          <a:ln>
            <a:solidFill>
              <a:srgbClr val="4A7EBB"/>
            </a:solidFill>
          </a:ln>
        </p:spPr>
        <p:txBody>
          <a:bodyPr anchor="ctr"/>
          <a:lstStyle/>
          <a:p>
            <a:endParaRPr/>
          </a:p>
        </p:txBody>
      </p:sp>
      <p:sp>
        <p:nvSpPr>
          <p:cNvPr id="12" name="フリーフォーム 11"/>
          <p:cNvSpPr/>
          <p:nvPr/>
        </p:nvSpPr>
        <p:spPr>
          <a:xfrm>
            <a:off x="5929312" y="2857500"/>
            <a:ext cx="1357312" cy="1000125"/>
          </a:xfrm>
          <a:custGeom>
            <a:avLst/>
            <a:gdLst/>
            <a:ahLst/>
            <a:cxnLst>
              <a:cxn ang="0">
                <a:pos x="0" y="-24222"/>
              </a:cxn>
              <a:cxn ang="0">
                <a:pos x="-9599" y="9780"/>
              </a:cxn>
              <a:cxn ang="0">
                <a:pos x="25387" y="-12111"/>
              </a:cxn>
              <a:cxn ang="0">
                <a:pos x="-8933" y="-27278"/>
              </a:cxn>
              <a:cxn ang="0">
                <a:pos x="11651" y="1460"/>
              </a:cxn>
              <a:cxn ang="0">
                <a:pos x="22635" y="6724"/>
              </a:cxn>
              <a:cxn ang="0">
                <a:pos x="23301" y="0"/>
              </a:cxn>
              <a:cxn ang="0">
                <a:pos x="23967" y="6724"/>
              </a:cxn>
              <a:cxn ang="0">
                <a:pos x="-30585" y="1460"/>
              </a:cxn>
              <a:cxn ang="0">
                <a:pos x="-10001" y="-27278"/>
              </a:cxn>
              <a:cxn ang="0">
                <a:pos x="21215" y="-12111"/>
              </a:cxn>
              <a:cxn ang="0">
                <a:pos x="-9335" y="9780"/>
              </a:cxn>
              <a:cxn ang="0">
                <a:pos x="-18934" y="-24222"/>
              </a:cxn>
              <a:cxn ang="0">
                <a:pos x="-9335" y="7312"/>
              </a:cxn>
              <a:cxn ang="0">
                <a:pos x="21215" y="29203"/>
              </a:cxn>
              <a:cxn ang="0">
                <a:pos x="-10001" y="-21166"/>
              </a:cxn>
              <a:cxn ang="0">
                <a:pos x="-30585" y="15632"/>
              </a:cxn>
              <a:cxn ang="0">
                <a:pos x="23967" y="10368"/>
              </a:cxn>
              <a:cxn ang="0">
                <a:pos x="23301" y="17092"/>
              </a:cxn>
              <a:cxn ang="0">
                <a:pos x="22635" y="10368"/>
              </a:cxn>
              <a:cxn ang="0">
                <a:pos x="11651" y="15632"/>
              </a:cxn>
              <a:cxn ang="0">
                <a:pos x="-8933" y="-21166"/>
              </a:cxn>
              <a:cxn ang="0">
                <a:pos x="25387" y="29203"/>
              </a:cxn>
              <a:cxn ang="0">
                <a:pos x="-9599" y="7312"/>
              </a:cxn>
              <a:cxn ang="0">
                <a:pos x="26" y="2"/>
              </a:cxn>
            </a:cxnLst>
            <a:rect l="0" t="0" r="r" b="b"/>
            <a:pathLst>
              <a:path w="55972" h="56481">
                <a:lnTo>
                  <a:pt x="0" y="-24222"/>
                </a:lnTo>
                <a:lnTo>
                  <a:pt x="-9599" y="9780"/>
                </a:lnTo>
                <a:lnTo>
                  <a:pt x="25387" y="-12111"/>
                </a:lnTo>
                <a:lnTo>
                  <a:pt x="-8933" y="-27278"/>
                </a:lnTo>
                <a:lnTo>
                  <a:pt x="11651" y="1460"/>
                </a:lnTo>
                <a:lnTo>
                  <a:pt x="22635" y="6724"/>
                </a:lnTo>
                <a:lnTo>
                  <a:pt x="23301" y="0"/>
                </a:lnTo>
                <a:lnTo>
                  <a:pt x="23967" y="6724"/>
                </a:lnTo>
                <a:lnTo>
                  <a:pt x="-30585" y="1460"/>
                </a:lnTo>
                <a:lnTo>
                  <a:pt x="-10001" y="-27278"/>
                </a:lnTo>
                <a:lnTo>
                  <a:pt x="21215" y="-12111"/>
                </a:lnTo>
                <a:lnTo>
                  <a:pt x="-9335" y="9780"/>
                </a:lnTo>
                <a:lnTo>
                  <a:pt x="-18934" y="-24222"/>
                </a:lnTo>
                <a:lnTo>
                  <a:pt x="-9335" y="7312"/>
                </a:lnTo>
                <a:lnTo>
                  <a:pt x="21215" y="29203"/>
                </a:lnTo>
                <a:lnTo>
                  <a:pt x="-10001" y="-21166"/>
                </a:lnTo>
                <a:lnTo>
                  <a:pt x="-30585" y="15632"/>
                </a:lnTo>
                <a:lnTo>
                  <a:pt x="23967" y="10368"/>
                </a:lnTo>
                <a:lnTo>
                  <a:pt x="23301" y="17092"/>
                </a:lnTo>
                <a:lnTo>
                  <a:pt x="22635" y="10368"/>
                </a:lnTo>
                <a:lnTo>
                  <a:pt x="11651" y="15632"/>
                </a:lnTo>
                <a:close/>
                <a:lnTo>
                  <a:pt x="-8933" y="-21166"/>
                </a:lnTo>
                <a:lnTo>
                  <a:pt x="25387" y="29203"/>
                </a:lnTo>
                <a:lnTo>
                  <a:pt x="-9599" y="7312"/>
                </a:lnTo>
              </a:path>
            </a:pathLst>
          </a:custGeom>
          <a:solidFill>
            <a:srgbClr val="4F81BD"/>
          </a:solidFill>
          <a:ln w="25400">
            <a:solidFill>
              <a:srgbClr val="385D8A"/>
            </a:solidFill>
          </a:ln>
        </p:spPr>
        <p:txBody>
          <a:bodyPr anchor="ctr"/>
          <a:lstStyle/>
          <a:p>
            <a:endParaRPr/>
          </a:p>
        </p:txBody>
      </p:sp>
      <p:sp>
        <p:nvSpPr>
          <p:cNvPr id="13" name="星 32 12"/>
          <p:cNvSpPr/>
          <p:nvPr/>
        </p:nvSpPr>
        <p:spPr>
          <a:xfrm>
            <a:off x="7429500" y="2857500"/>
            <a:ext cx="1285875" cy="1071562"/>
          </a:xfrm>
          <a:prstGeom prst="star32">
            <a:avLst/>
          </a:prstGeom>
          <a:solidFill>
            <a:srgbClr val="4F81BD"/>
          </a:solidFill>
          <a:ln w="25400">
            <a:solidFill>
              <a:srgbClr val="385D8A"/>
            </a:solidFill>
          </a:ln>
        </p:spPr>
        <p:txBody>
          <a:bodyPr anchor="ctr"/>
          <a:lstStyle/>
          <a:p>
            <a:endParaRPr/>
          </a:p>
        </p:txBody>
      </p:sp>
      <p:sp>
        <p:nvSpPr>
          <p:cNvPr id="14" name="右カーブ矢印 13"/>
          <p:cNvSpPr/>
          <p:nvPr/>
        </p:nvSpPr>
        <p:spPr>
          <a:xfrm>
            <a:off x="714375" y="4143375"/>
            <a:ext cx="1428750" cy="1643062"/>
          </a:xfrm>
          <a:prstGeom prst="curvedRightArrow">
            <a:avLst/>
          </a:prstGeom>
          <a:solidFill>
            <a:srgbClr val="C00000"/>
          </a:solidFill>
          <a:ln w="25400">
            <a:solidFill>
              <a:srgbClr val="385D8A"/>
            </a:solidFill>
          </a:ln>
        </p:spPr>
        <p:txBody>
          <a:bodyPr anchor="ctr"/>
          <a:lstStyle/>
          <a:p>
            <a:endParaRPr/>
          </a:p>
        </p:txBody>
      </p:sp>
      <p:sp>
        <p:nvSpPr>
          <p:cNvPr id="15" name="左カーブ矢印 14"/>
          <p:cNvSpPr/>
          <p:nvPr/>
        </p:nvSpPr>
        <p:spPr>
          <a:xfrm>
            <a:off x="2643187" y="4143375"/>
            <a:ext cx="1571625" cy="1714500"/>
          </a:xfrm>
          <a:prstGeom prst="curvedLeftArrow">
            <a:avLst/>
          </a:prstGeom>
          <a:solidFill>
            <a:srgbClr val="C00000"/>
          </a:solidFill>
          <a:ln w="25400">
            <a:solidFill>
              <a:srgbClr val="385D8A"/>
            </a:solidFill>
          </a:ln>
        </p:spPr>
        <p:txBody>
          <a:bodyPr anchor="ctr"/>
          <a:lstStyle/>
          <a:p>
            <a:endParaRPr/>
          </a:p>
        </p:txBody>
      </p:sp>
      <p:sp>
        <p:nvSpPr>
          <p:cNvPr id="16" name="左右矢印 15"/>
          <p:cNvSpPr/>
          <p:nvPr/>
        </p:nvSpPr>
        <p:spPr>
          <a:xfrm>
            <a:off x="4786312" y="4572000"/>
            <a:ext cx="1785937" cy="928687"/>
          </a:xfrm>
          <a:prstGeom prst="leftRightArrow">
            <a:avLst/>
          </a:prstGeom>
          <a:solidFill>
            <a:srgbClr val="4F81BD"/>
          </a:solidFill>
          <a:ln w="25400">
            <a:solidFill>
              <a:srgbClr val="385D8A"/>
            </a:solidFill>
          </a:ln>
        </p:spPr>
        <p:txBody>
          <a:bodyPr anchor="ctr"/>
          <a:lstStyle/>
          <a:p>
            <a:endParaRPr/>
          </a:p>
        </p:txBody>
      </p:sp>
      <p:sp>
        <p:nvSpPr>
          <p:cNvPr id="17" name="上下矢印 16"/>
          <p:cNvSpPr/>
          <p:nvPr/>
        </p:nvSpPr>
        <p:spPr>
          <a:xfrm>
            <a:off x="7143750" y="4429125"/>
            <a:ext cx="1000125" cy="1500187"/>
          </a:xfrm>
          <a:prstGeom prst="upDownArrow">
            <a:avLst/>
          </a:prstGeom>
          <a:solidFill>
            <a:srgbClr val="4F81BD"/>
          </a:solidFill>
          <a:ln w="25400">
            <a:solidFill>
              <a:srgbClr val="385D8A"/>
            </a:solidFill>
          </a:ln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</Words>
  <PresentationFormat>画面に合わせる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Sample PowerPoint 2003</vt:lpstr>
      <vt:lpstr>Slide1</vt:lpstr>
      <vt:lpstr>Slide2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PowerPoint 2003</dc:title>
  <cp:lastModifiedBy>clown</cp:lastModifiedBy>
  <cp:revision>4</cp:revision>
  <dcterms:modified xsi:type="dcterms:W3CDTF">2009-06-26T02:05:26Z</dcterms:modified>
</cp:coreProperties>
</file>